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A7501-18C6-4C37-BB31-97A1F6E6036D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4B4F2-4ACB-40C2-9057-953CAC7D29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67200" y="1219200"/>
            <a:ext cx="1427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Minya Nouvelle" pitchFamily="2" charset="0"/>
              </a:rPr>
              <a:t>CURIOSITY</a:t>
            </a:r>
            <a:endParaRPr lang="en-US" dirty="0">
              <a:latin typeface="Minya Nouvelle" pitchFamily="2" charset="0"/>
            </a:endParaRPr>
          </a:p>
        </p:txBody>
      </p:sp>
      <p:pic>
        <p:nvPicPr>
          <p:cNvPr id="6" name="Picture 5" descr="tm072mm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2743200"/>
            <a:ext cx="1028325" cy="1280160"/>
          </a:xfrm>
          <a:prstGeom prst="rect">
            <a:avLst/>
          </a:prstGeom>
        </p:spPr>
      </p:pic>
      <p:pic>
        <p:nvPicPr>
          <p:cNvPr id="7" name="Picture 6" descr="0100-0608-1618-4741_T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895600"/>
            <a:ext cx="1501257" cy="10058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" y="4800600"/>
            <a:ext cx="8132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“We keep moving forward, opening new doors, and doing new things, because we’re</a:t>
            </a:r>
          </a:p>
          <a:p>
            <a:r>
              <a:rPr lang="en-US" dirty="0"/>
              <a:t>c</a:t>
            </a:r>
            <a:r>
              <a:rPr lang="en-US" dirty="0" smtClean="0"/>
              <a:t>urious and curiosity keeps leading us down new paths.”           Walt Disney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RCAS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millefra</dc:creator>
  <cp:lastModifiedBy>millefra</cp:lastModifiedBy>
  <cp:revision>1</cp:revision>
  <dcterms:created xsi:type="dcterms:W3CDTF">2010-05-05T15:47:02Z</dcterms:created>
  <dcterms:modified xsi:type="dcterms:W3CDTF">2010-05-05T15:55:00Z</dcterms:modified>
</cp:coreProperties>
</file>